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797675" cy="9926638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2" y="1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C328696-732A-73E2-9334-7D7CE43CA7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2B2BAECD-23F2-5974-3C63-3C6E843226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50A845B7-AAB0-D3E4-15B2-F6FE698E3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FCBA06E4-46B5-8DD1-D8C1-26E2C64BE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17924CE-0843-7A1A-FABF-81F50F91E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38244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9B5FAC4-2017-26DE-AD7D-8B5838CF7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E4D06758-F137-9E07-FC21-6A062FE07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DB841676-CCDF-C5B1-94F1-F70D53443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27358E3F-14F2-35CD-E5F8-FA84F3FD9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6C234752-1464-1185-FDDC-66FDDE099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17234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51399BD3-D38F-1CD0-02C6-7065FDE1A8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C4A6CF0A-B7D0-5D55-24D3-CCABCA8F1D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5940CFA-70B1-4F1A-6D3E-D9007BF02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A1230A2-D1C9-4D35-1F01-480CA3D8F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DB1D45A-9904-4204-EEE0-5E2DFEB9E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8608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EEB01E2-A158-9ACD-E3EA-0F3EE95D5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6FD22BC-8788-6A25-EAAB-E3C133E3B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EFB6740-EF3C-F0B5-CE47-D049F7CD9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B15E4A2B-370E-D3BC-C049-D07FBF0B9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EAC14130-8C18-A5A8-1F9C-6FD47A4FA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509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14028DD-ED4C-8708-89BB-05388D05F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7F28DE3B-D9D6-1C1B-ABE9-2D86E0517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EB220F8D-945C-6B22-39FD-FACC4BCA9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18C3A380-F04E-840C-7FB0-4D2EB6097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EF0900D6-A489-9E94-557D-ECDCAC5D8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01430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C086032-3653-EEE1-98C8-DF11B4285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BB59E15-7672-0BA7-26FD-8ED6A499BA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0BEB1AA5-DC98-A4C7-12A7-7E12AFA94F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8E28B9CF-5A2B-7A5D-7C70-E009BE59F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7FA92919-FCC8-9F57-997F-10C683772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E0B352C3-4A9B-7227-AAC0-6EBFE3C30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0954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D0943B3-CF3F-19E5-9876-966D1273F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8E58F017-1A75-B4D6-668A-EC4306D60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435AE472-95CD-E99D-01BD-B0FCE7B263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F84962CC-CE82-C362-B611-6B56F45C52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DE400FCC-9173-59DA-854B-4AB0AE916C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AA5F28C8-A3DD-DF55-1785-5E91A7845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AFF8A1C1-3DB1-868F-7C41-F461F06FD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9B4446F9-BCF2-9046-7C76-4A74CDD42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43914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34C952D-DED3-180E-2263-7C7DDFF6C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97179808-A3A1-6D16-54F8-D1FE3239F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DBFA7846-1D71-8095-1BDB-4DAC4675B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40E1FE51-F6B7-612D-C171-21B6E4A59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23072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4A948C83-860D-BC11-3A33-67B1191CF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8B156720-1DC6-4A00-292B-D612134BC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1FCAC950-0B77-2786-7282-5A58EA45F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79984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540FD80-928B-5D4A-060B-77D45CA7A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7A27377-664D-49E8-06C0-3C1150EE8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1A62140C-BD26-4D22-B66A-79EE7C2336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3B405A81-3318-88B5-48BF-EF2C4E779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F6E20260-BF95-790F-75E4-FCEB7AA84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37A527C5-C67A-5D8C-4BEA-255442D3A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0554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0C86DB1-DE68-4F6C-D1C5-710C3B54D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EC2A3C5E-03DA-3A6A-9266-2C58F32DCC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A7505089-2066-7F97-AF94-A70C376F8D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D2CB2B21-598F-7022-5557-6237AC618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58D4ACB5-1F06-13BC-5631-71FED99E1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E582024F-1C93-34ED-9690-145AC4E9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69098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124C3BEF-B9FB-2C64-1FC8-3CB7FF945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1962EF80-CDEE-7430-9C5B-D7A73C14A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57836B17-DC57-DC02-1A02-0A06D33807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7A2CC-7499-47D7-8EB5-148AB68BAAD0}" type="datetimeFigureOut">
              <a:rPr lang="nb-NO" smtClean="0"/>
              <a:t>13.03.2023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3E16111-9616-C58B-69E8-A720ED3CC5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599EDFA9-C550-8625-9B2C-ED57FDBAD2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DD39E-B93C-4A8F-AB37-54068373FE1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04392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>
            <a:extLst>
              <a:ext uri="{FF2B5EF4-FFF2-40B4-BE49-F238E27FC236}">
                <a16:creationId xmlns:a16="http://schemas.microsoft.com/office/drawing/2014/main" id="{FDD3D451-7549-99F2-DCF0-5EAB9AC185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64" y="321734"/>
            <a:ext cx="4150239" cy="2905170"/>
          </a:xfrm>
          <a:prstGeom prst="rect">
            <a:avLst/>
          </a:prstGeom>
        </p:spPr>
      </p:pic>
      <p:sp>
        <p:nvSpPr>
          <p:cNvPr id="23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6F45794E-0051-C5E2-A033-EBE71331D6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209" y="321734"/>
            <a:ext cx="4106244" cy="29051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54EFDB1A-9D35-2E3E-2D6E-0482401E8D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756" y="3631096"/>
            <a:ext cx="3943654" cy="2760560"/>
          </a:xfrm>
          <a:prstGeom prst="rect">
            <a:avLst/>
          </a:prstGeom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CB28A81C-DADB-A41D-51F1-0F3C4D17E5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521" y="3631096"/>
            <a:ext cx="3929620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773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id="{E855A892-5A17-A9AC-4E7D-0285E5B1AE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64" y="321734"/>
            <a:ext cx="4150239" cy="2905170"/>
          </a:xfrm>
          <a:prstGeom prst="rect">
            <a:avLst/>
          </a:prstGeom>
        </p:spPr>
      </p:pic>
      <p:sp>
        <p:nvSpPr>
          <p:cNvPr id="20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EF170092-5249-6CC1-B4C4-E93791F5E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212" y="321734"/>
            <a:ext cx="4150239" cy="2905170"/>
          </a:xfrm>
          <a:prstGeom prst="rect">
            <a:avLst/>
          </a:prstGeom>
        </p:spPr>
      </p:pic>
      <p:sp>
        <p:nvSpPr>
          <p:cNvPr id="21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98D3F1D4-D2E1-6A4E-4BC1-290661E396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400" y="3631096"/>
            <a:ext cx="3986365" cy="2760560"/>
          </a:xfrm>
          <a:prstGeom prst="rect">
            <a:avLst/>
          </a:prstGeom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98D83DDB-32A3-59BD-6C9F-5C2A21BAA6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504" y="3631096"/>
            <a:ext cx="3943654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349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id="{815D734D-B79A-F440-0498-34A142130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64" y="321734"/>
            <a:ext cx="4150239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2EB4EBEA-1D33-7C85-C728-1EE43658C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854" y="321734"/>
            <a:ext cx="4034955" cy="29051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Bilde 8">
            <a:extLst>
              <a:ext uri="{FF2B5EF4-FFF2-40B4-BE49-F238E27FC236}">
                <a16:creationId xmlns:a16="http://schemas.microsoft.com/office/drawing/2014/main" id="{D28785CE-A58A-2272-DF8A-7978145C45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756" y="3631096"/>
            <a:ext cx="3943654" cy="2760560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398120B7-645B-8CF3-28BE-EEE3196021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0598" y="3631096"/>
            <a:ext cx="3847467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41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id="{37893F27-711B-9376-2558-A21EB0C6C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64" y="321734"/>
            <a:ext cx="4150239" cy="29051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17CDA24-35F8-4540-8C52-3096D6D94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B058DBB6-B505-F11B-B99E-ABAAF12B7E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745" y="321734"/>
            <a:ext cx="4063172" cy="29051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8658BFE0-4E65-4174-9C75-687C94E8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75DFED-A0C1-4A83-BE1D-0271C18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Bilde 8">
            <a:extLst>
              <a:ext uri="{FF2B5EF4-FFF2-40B4-BE49-F238E27FC236}">
                <a16:creationId xmlns:a16="http://schemas.microsoft.com/office/drawing/2014/main" id="{559AEBC5-0B86-7302-CDE6-BF188A15CA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756" y="3631096"/>
            <a:ext cx="3943654" cy="2760560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C6C8B473-25AD-FAF4-089F-C3B2B79384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871" y="3631096"/>
            <a:ext cx="3860920" cy="276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677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Office-tema</vt:lpstr>
      <vt:lpstr>PowerPoint-presentasjon</vt:lpstr>
      <vt:lpstr>PowerPoint-presentasjon</vt:lpstr>
      <vt:lpstr>PowerPoint-presentasjon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Bjørn Anders Flågen</dc:creator>
  <cp:lastModifiedBy>Bjørn Anders Flågen</cp:lastModifiedBy>
  <cp:revision>1</cp:revision>
  <cp:lastPrinted>2023-03-13T11:53:27Z</cp:lastPrinted>
  <dcterms:created xsi:type="dcterms:W3CDTF">2023-03-13T11:47:52Z</dcterms:created>
  <dcterms:modified xsi:type="dcterms:W3CDTF">2023-03-13T11:56:13Z</dcterms:modified>
</cp:coreProperties>
</file>

<file path=docProps/thumbnail.jpeg>
</file>